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8c56c2976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18c56c2976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8c56c2976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18c56c2976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8c56c2976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18c56c2976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8c56c2976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18c56c297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8c56c2976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18c56c2976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8c56c2976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18c56c2976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8c56c2976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18c56c2976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8c56c2976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18c56c2976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8c56c2976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18c56c2976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8c56c2976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18c56c2976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6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flipH="1" rot="10800000">
            <a:off x="-78100" y="-1041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9" name="Google Shape;99;p19"/>
          <p:cNvCxnSpPr/>
          <p:nvPr/>
        </p:nvCxnSpPr>
        <p:spPr>
          <a:xfrm flipH="1" rot="10800000">
            <a:off x="8206025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0" name="Google Shape;100;p19"/>
          <p:cNvCxnSpPr/>
          <p:nvPr/>
        </p:nvCxnSpPr>
        <p:spPr>
          <a:xfrm flipH="1" rot="-5400000">
            <a:off x="-78100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1" name="Google Shape;101;p19"/>
          <p:cNvCxnSpPr/>
          <p:nvPr/>
        </p:nvCxnSpPr>
        <p:spPr>
          <a:xfrm flipH="1" rot="-5400000">
            <a:off x="8268525" y="-208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2" name="Google Shape;102;p19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bg"/>
              <a:t>SafeLoot</a:t>
            </a:r>
            <a:endParaRPr/>
          </a:p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“team_name” undefined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972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Цел на проекта</a:t>
            </a:r>
            <a:endParaRPr sz="2820"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Идеята на нашия проект е чрез него даден потребител да има възможността да съхранява данните си на безопасно за него място, решавайки проблема как и къде да се случва </a:t>
            </a:r>
            <a:br>
              <a:rPr lang="bg"/>
            </a:br>
            <a:r>
              <a:rPr lang="bg"/>
              <a:t>това.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813576" y="2317550"/>
            <a:ext cx="2932899" cy="21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555600"/>
            <a:ext cx="8340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Проблемът и настоящото решение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91775"/>
            <a:ext cx="85386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/>
              <a:t>Проблемът в днешно време е, че множество сайтове изискват регистрация (потребителско име и парола)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Настоящото решение се изразява под няколко основни методи: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bg"/>
              <a:t>локално (текстов документ, съхранен на собствения компютър)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"/>
              <a:t>скъпоструващи програми (NordVPN, Surfshark and etc.)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"/>
              <a:t>опцията, предлагана от браузъра за запазване на пароли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"/>
              <a:t>потребителят сам да запомня паролите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Н</a:t>
            </a:r>
            <a:r>
              <a:rPr lang="bg" sz="2820"/>
              <a:t>ашето решение</a:t>
            </a:r>
            <a:endParaRPr sz="2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bg"/>
              <a:t>Чрез SafeLoot запазването на пароли и </a:t>
            </a:r>
            <a:br>
              <a:rPr lang="bg"/>
            </a:br>
            <a:r>
              <a:rPr lang="bg"/>
              <a:t>сензитивни файлове ще бъде на</a:t>
            </a:r>
            <a:br>
              <a:rPr lang="bg"/>
            </a:br>
            <a:r>
              <a:rPr lang="bg"/>
              <a:t>безопасно и user-friendly място за  </a:t>
            </a:r>
            <a:br>
              <a:rPr lang="bg"/>
            </a:br>
            <a:r>
              <a:rPr lang="bg"/>
              <a:t>потребителя напълно безплатно.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500" y="1361775"/>
            <a:ext cx="3235050" cy="32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2" type="body"/>
          </p:nvPr>
        </p:nvSpPr>
        <p:spPr>
          <a:xfrm>
            <a:off x="-42450" y="1189450"/>
            <a:ext cx="922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bg" sz="2500"/>
              <a:t>PostgreSQL -&gt; Java &amp; Spring -&gt; JavaScript &amp; CSS &amp; HTML</a:t>
            </a:r>
            <a:endParaRPr sz="2500"/>
          </a:p>
        </p:txBody>
      </p:sp>
      <p:sp>
        <p:nvSpPr>
          <p:cNvPr id="164" name="Google Shape;164;p29"/>
          <p:cNvSpPr txBox="1"/>
          <p:nvPr>
            <p:ph type="title"/>
          </p:nvPr>
        </p:nvSpPr>
        <p:spPr>
          <a:xfrm>
            <a:off x="269125" y="225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Технологии</a:t>
            </a:r>
            <a:endParaRPr sz="2820"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5" y="1997900"/>
            <a:ext cx="1618974" cy="167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775" y="2106462"/>
            <a:ext cx="1453149" cy="14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075" y="2106093"/>
            <a:ext cx="1453150" cy="145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8277" y="2023538"/>
            <a:ext cx="2879799" cy="16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1125" y="2023538"/>
            <a:ext cx="1618975" cy="16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3100" y="1935900"/>
            <a:ext cx="1794250" cy="17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0" y="15885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Как работи нашият проект 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29050"/>
            <a:ext cx="85386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bg"/>
              <a:t>Първо user-ът трябва да се регистрира, след това е отпратен към login page-аи ако успешно се логне му се изпраща 2 factor authentication code на имейла, с който се е регистрирал, като след това, ако кодът е верен може да започне да си запазва пароли и upload-ва файлове, като има и възможност самото приложение да генерира и криптира паролите. Потребителят има 30 минути да работи с приложението, като това предотвратява шанса някой да злоупотреби с информацията.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Процесът на работа</a:t>
            </a:r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773625" y="2767677"/>
            <a:ext cx="33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83" name="Google Shape;183;p31"/>
          <p:cNvSpPr txBox="1"/>
          <p:nvPr/>
        </p:nvSpPr>
        <p:spPr>
          <a:xfrm>
            <a:off x="655200" y="2571752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4" name="Google Shape;184;p31"/>
          <p:cNvCxnSpPr/>
          <p:nvPr/>
        </p:nvCxnSpPr>
        <p:spPr>
          <a:xfrm flipH="1">
            <a:off x="6135675" y="2767677"/>
            <a:ext cx="219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85" name="Google Shape;185;p31"/>
          <p:cNvSpPr/>
          <p:nvPr/>
        </p:nvSpPr>
        <p:spPr>
          <a:xfrm>
            <a:off x="0" y="2933075"/>
            <a:ext cx="2226900" cy="9105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g"/>
              <a:t>Обсъдихме идеята и разпредели- хме задачите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1"/>
          <p:cNvSpPr/>
          <p:nvPr/>
        </p:nvSpPr>
        <p:spPr>
          <a:xfrm>
            <a:off x="1980913" y="2933150"/>
            <a:ext cx="2953500" cy="9105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g"/>
              <a:t>Работа по проекта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4647575" y="2933150"/>
            <a:ext cx="2869200" cy="9105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g"/>
              <a:t>Работа по проекта и подготовка по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g"/>
              <a:t>представянето</a:t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7226400" y="2933150"/>
            <a:ext cx="1917600" cy="9105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g"/>
              <a:t>Предста-вяне на проекта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31"/>
          <p:cNvCxnSpPr/>
          <p:nvPr/>
        </p:nvCxnSpPr>
        <p:spPr>
          <a:xfrm flipH="1">
            <a:off x="291687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0" name="Google Shape;190;p31"/>
          <p:cNvSpPr txBox="1"/>
          <p:nvPr/>
        </p:nvSpPr>
        <p:spPr>
          <a:xfrm>
            <a:off x="2905975" y="412030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7146325" y="42988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5017550" y="257175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93" name="Google Shape;193;p31"/>
          <p:cNvCxnSpPr/>
          <p:nvPr/>
        </p:nvCxnSpPr>
        <p:spPr>
          <a:xfrm flipH="1">
            <a:off x="818132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Live demo</a:t>
            </a:r>
            <a:endParaRPr sz="3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161000" y="100625"/>
            <a:ext cx="43821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Какво научихме през HackTues 9</a:t>
            </a:r>
            <a:endParaRPr/>
          </a:p>
        </p:txBody>
      </p:sp>
      <p:sp>
        <p:nvSpPr>
          <p:cNvPr id="204" name="Google Shape;204;p33"/>
          <p:cNvSpPr txBox="1"/>
          <p:nvPr>
            <p:ph idx="1" type="subTitle"/>
          </p:nvPr>
        </p:nvSpPr>
        <p:spPr>
          <a:xfrm>
            <a:off x="-538425" y="1270300"/>
            <a:ext cx="5299200" cy="3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bg" sz="1700"/>
              <a:t>От хакатона научихме как да работим в екип и се запознахме с нови технологии</a:t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bg" sz="1700"/>
              <a:t>Нашият екип:</a:t>
            </a:r>
            <a:endParaRPr sz="1700"/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700"/>
              <a:buNone/>
            </a:pPr>
            <a:r>
              <a:rPr lang="bg" sz="1700">
                <a:solidFill>
                  <a:srgbClr val="42D9C8"/>
                </a:solidFill>
              </a:rPr>
              <a:t>Антон Станков </a:t>
            </a:r>
            <a:endParaRPr sz="1700">
              <a:solidFill>
                <a:srgbClr val="42D9C8"/>
              </a:solidFill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700"/>
              <a:buNone/>
            </a:pPr>
            <a:r>
              <a:rPr lang="bg" sz="1700">
                <a:solidFill>
                  <a:srgbClr val="42D9C8"/>
                </a:solidFill>
              </a:rPr>
              <a:t>Тодор Стоименов</a:t>
            </a:r>
            <a:endParaRPr sz="1700">
              <a:solidFill>
                <a:srgbClr val="42D9C8"/>
              </a:solidFill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700"/>
              <a:buNone/>
            </a:pPr>
            <a:r>
              <a:rPr lang="bg" sz="1700">
                <a:solidFill>
                  <a:srgbClr val="42D9C8"/>
                </a:solidFill>
              </a:rPr>
              <a:t>Иван Ламбев</a:t>
            </a:r>
            <a:endParaRPr sz="1700">
              <a:solidFill>
                <a:srgbClr val="42D9C8"/>
              </a:solidFill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700"/>
              <a:buNone/>
            </a:pPr>
            <a:r>
              <a:rPr lang="bg" sz="1700">
                <a:solidFill>
                  <a:srgbClr val="42D9C8"/>
                </a:solidFill>
              </a:rPr>
              <a:t>Борис Стоянов</a:t>
            </a:r>
            <a:endParaRPr sz="1700">
              <a:solidFill>
                <a:srgbClr val="42D9C8"/>
              </a:solidFill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700"/>
              <a:buNone/>
            </a:pPr>
            <a:r>
              <a:rPr lang="bg" sz="1700">
                <a:solidFill>
                  <a:srgbClr val="42D9C8"/>
                </a:solidFill>
              </a:rPr>
              <a:t>Стоян Бабанов</a:t>
            </a:r>
            <a:endParaRPr sz="1700">
              <a:solidFill>
                <a:srgbClr val="42D9C8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bg" sz="1700"/>
              <a:t>Нашият ментор е Теодор </a:t>
            </a:r>
            <a:br>
              <a:rPr lang="bg" sz="1700"/>
            </a:br>
            <a:r>
              <a:rPr lang="bg" sz="1700"/>
              <a:t>Цочев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39313"/>
            <a:ext cx="4600900" cy="3634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